
<file path=[Content_Types].xml><?xml version="1.0" encoding="utf-8"?>
<Types xmlns="http://schemas.openxmlformats.org/package/2006/content-types">
  <Default Extension="png" ContentType="image/png"/>
  <Default Extension="web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A3469-B1F7-425F-A397-53C022902AEA}" type="datetimeFigureOut">
              <a:rPr lang="en-IN" smtClean="0"/>
              <a:t>01-04-2026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20335-DB99-4A1B-B48B-F619994E94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7268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9B7-2DF2-4F4E-AF58-1BA5D3AEA874}" type="datetime1">
              <a:rPr lang="en-IN" smtClean="0"/>
              <a:t>01-04-2026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Raigarh,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2172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09" y="0"/>
            <a:ext cx="10688781" cy="11508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CA9-0254-4966-8AB7-FEDD53730A26}" type="datetime1">
              <a:rPr lang="en-IN" smtClean="0"/>
              <a:t>01-04-2026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580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09" y="0"/>
            <a:ext cx="10688781" cy="11508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CA9-0254-4966-8AB7-FEDD53730A26}" type="datetime1">
              <a:rPr lang="en-IN" smtClean="0"/>
              <a:t>01-04-2026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880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6FD8-9334-442E-BF61-1D220E08FF8C}" type="datetime1">
              <a:rPr lang="en-IN" smtClean="0"/>
              <a:t>01-04-2026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355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09" y="0"/>
            <a:ext cx="10688781" cy="11508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CA9-0254-4966-8AB7-FEDD53730A26}" type="datetime1">
              <a:rPr lang="en-IN" smtClean="0"/>
              <a:t>01-04-2026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540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222182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BCA1-257D-4032-8E26-C54F32B3EC08}" type="datetime1">
              <a:rPr lang="en-IN" smtClean="0"/>
              <a:t>01-04-2026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232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09" y="0"/>
            <a:ext cx="10688781" cy="11508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07D3-35FA-4ACB-936B-DCAD908B6C87}" type="datetime1">
              <a:rPr lang="en-IN" smtClean="0"/>
              <a:t>01-04-2026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409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8680"/>
            <a:ext cx="10515600" cy="82200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1906-6077-4FCA-A998-5B748FE3A815}" type="datetime1">
              <a:rPr lang="en-IN" smtClean="0"/>
              <a:t>01-04-2026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432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09" y="0"/>
            <a:ext cx="10688781" cy="11508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6938-282D-4DA6-8522-C131BA82E79F}" type="datetime1">
              <a:rPr lang="en-IN" smtClean="0"/>
              <a:t>01-04-2026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8061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6FD8-9334-442E-BF61-1D220E08FF8C}" type="datetime1">
              <a:rPr lang="en-IN" smtClean="0"/>
              <a:t>01-04-2026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79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D28B-8026-4748-AF85-A85701FB1BEC}" type="datetime1">
              <a:rPr lang="en-IN" smtClean="0"/>
              <a:t>01-04-2026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96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09" y="0"/>
            <a:ext cx="10688781" cy="11508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CA9-0254-4966-8AB7-FEDD53730A26}" type="datetime1">
              <a:rPr lang="en-IN" smtClean="0"/>
              <a:t>01-04-2026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1613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web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74000">
              <a:schemeClr val="accent3">
                <a:lumMod val="20000"/>
                <a:lumOff val="8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297430"/>
            <a:ext cx="10515600" cy="38795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014CD-77FA-4C6C-A2D5-E8B53E8AAD57}" type="datetime1">
              <a:rPr lang="en-IN" smtClean="0"/>
              <a:t>01-04-2026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dirty="0" smtClean="0"/>
              <a:t>Venue : OP Jindal University, Raigarh, India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961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9704"/>
            <a:ext cx="1397610" cy="68206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8880" y="209803"/>
            <a:ext cx="1554920" cy="62196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6465"/>
            <a:ext cx="2235021" cy="1120383"/>
          </a:xfrm>
          <a:prstGeom prst="rect">
            <a:avLst/>
          </a:prstGeom>
        </p:spPr>
      </p:pic>
      <p:sp>
        <p:nvSpPr>
          <p:cNvPr id="14" name="Title Placeholder 1"/>
          <p:cNvSpPr txBox="1">
            <a:spLocks/>
          </p:cNvSpPr>
          <p:nvPr userDrawn="1"/>
        </p:nvSpPr>
        <p:spPr>
          <a:xfrm>
            <a:off x="764309" y="1300552"/>
            <a:ext cx="10688781" cy="1150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b="0" i="0" u="sng" kern="1200" baseline="0" smtClean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base"/>
            <a:endParaRPr lang="en-GB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589" y="63741"/>
            <a:ext cx="6592220" cy="105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47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marL="0" marR="0" indent="0" algn="ctr" defTabSz="914400" rtl="0" eaLnBrk="1" fontAlgn="auto" latinLnBrk="0" hangingPunct="1">
        <a:lnSpc>
          <a:spcPct val="9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lang="en-GB" sz="1600" b="0" i="0" u="sng" kern="1200" baseline="0" smtClean="0"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1746567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A6D8C3C-AD39-45BF-80AF-651FF0D83B99}" type="slidenum">
              <a:rPr lang="en-IN" smtClean="0"/>
              <a:t>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Raigarh,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719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3676"/>
            <a:ext cx="10515600" cy="1134647"/>
          </a:xfrm>
        </p:spPr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8018"/>
            <a:ext cx="10515600" cy="3688943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</a:t>
            </a:r>
            <a:r>
              <a:rPr lang="en-IN" dirty="0" err="1" smtClean="0"/>
              <a:t>Raigarh</a:t>
            </a:r>
            <a:r>
              <a:rPr lang="en-IN" dirty="0" smtClean="0"/>
              <a:t>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5165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019" y="1259557"/>
            <a:ext cx="10688781" cy="1150848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75720"/>
            <a:ext cx="10515600" cy="3580765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Raigarh,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332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3676"/>
            <a:ext cx="10515600" cy="1134647"/>
          </a:xfrm>
        </p:spPr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8018"/>
            <a:ext cx="10515600" cy="3688943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</a:t>
            </a:r>
            <a:r>
              <a:rPr lang="en-IN" dirty="0" err="1" smtClean="0"/>
              <a:t>Raigarh</a:t>
            </a:r>
            <a:r>
              <a:rPr lang="en-IN" dirty="0" smtClean="0"/>
              <a:t>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476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3676"/>
            <a:ext cx="10515600" cy="1134647"/>
          </a:xfrm>
        </p:spPr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8018"/>
            <a:ext cx="10515600" cy="3688943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</a:t>
            </a:r>
            <a:r>
              <a:rPr lang="en-IN" dirty="0" err="1" smtClean="0"/>
              <a:t>Raigarh</a:t>
            </a:r>
            <a:r>
              <a:rPr lang="en-IN" dirty="0" smtClean="0"/>
              <a:t>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83707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3676"/>
            <a:ext cx="10515600" cy="1134647"/>
          </a:xfrm>
        </p:spPr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8018"/>
            <a:ext cx="10515600" cy="3688943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</a:t>
            </a:r>
            <a:r>
              <a:rPr lang="en-IN" dirty="0" err="1" smtClean="0"/>
              <a:t>Raigarh</a:t>
            </a:r>
            <a:r>
              <a:rPr lang="en-IN" dirty="0" smtClean="0"/>
              <a:t>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68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3676"/>
            <a:ext cx="10515600" cy="1134647"/>
          </a:xfrm>
        </p:spPr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8018"/>
            <a:ext cx="10515600" cy="3688943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</a:t>
            </a:r>
            <a:r>
              <a:rPr lang="en-IN" dirty="0" err="1" smtClean="0"/>
              <a:t>Raigarh</a:t>
            </a:r>
            <a:r>
              <a:rPr lang="en-IN" dirty="0" smtClean="0"/>
              <a:t>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147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3676"/>
            <a:ext cx="10515600" cy="1134647"/>
          </a:xfrm>
        </p:spPr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8018"/>
            <a:ext cx="10515600" cy="3688943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</a:t>
            </a:r>
            <a:r>
              <a:rPr lang="en-IN" dirty="0" err="1" smtClean="0"/>
              <a:t>Raigarh</a:t>
            </a:r>
            <a:r>
              <a:rPr lang="en-IN" dirty="0" smtClean="0"/>
              <a:t>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493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3676"/>
            <a:ext cx="10515600" cy="1134647"/>
          </a:xfrm>
        </p:spPr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8018"/>
            <a:ext cx="10515600" cy="3688943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</a:t>
            </a:r>
            <a:r>
              <a:rPr lang="en-IN" dirty="0" err="1" smtClean="0"/>
              <a:t>Raigarh</a:t>
            </a:r>
            <a:r>
              <a:rPr lang="en-IN" dirty="0" smtClean="0"/>
              <a:t>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272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3676"/>
            <a:ext cx="10515600" cy="1134647"/>
          </a:xfrm>
        </p:spPr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8018"/>
            <a:ext cx="10515600" cy="3688943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</a:t>
            </a:r>
            <a:r>
              <a:rPr lang="en-IN" dirty="0" err="1" smtClean="0"/>
              <a:t>Raigarh</a:t>
            </a:r>
            <a:r>
              <a:rPr lang="en-IN" dirty="0" smtClean="0"/>
              <a:t>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594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JU (OTCON 4.0)" id="{8FBF45EE-A48F-450E-9EA1-A62B1A3CA15B}" vid="{1420B1FF-46B1-4D34-81E5-0FD1D73971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OPJU (OTCON 4.0)</Template>
  <TotalTime>54</TotalTime>
  <Words>80</Words>
  <Application>Microsoft Office PowerPoint</Application>
  <PresentationFormat>Widescreen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OPJU</dc:creator>
  <cp:lastModifiedBy>OPJU</cp:lastModifiedBy>
  <cp:revision>7</cp:revision>
  <dcterms:created xsi:type="dcterms:W3CDTF">2025-03-18T07:19:41Z</dcterms:created>
  <dcterms:modified xsi:type="dcterms:W3CDTF">2026-04-01T05:48:22Z</dcterms:modified>
</cp:coreProperties>
</file>