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0A3469-B1F7-425F-A397-53C022902AEA}" type="datetimeFigureOut">
              <a:rPr lang="en-IN" smtClean="0"/>
              <a:t>18-03-2025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20335-DB99-4A1B-B48B-F619994E94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7268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74656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B9B7-2DF2-4F4E-AF58-1BA5D3AEA874}" type="datetime1">
              <a:rPr lang="en-IN" smtClean="0"/>
              <a:t>18-03-2025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OP Jindal University, Raigarh, India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1729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5CA9-0254-4966-8AB7-FEDD53730A26}" type="datetime1">
              <a:rPr lang="en-IN" smtClean="0"/>
              <a:t>18-03-2025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5800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5CA9-0254-4966-8AB7-FEDD53730A26}" type="datetime1">
              <a:rPr lang="en-IN" smtClean="0"/>
              <a:t>18-03-2025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8801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6FD8-9334-442E-BF61-1D220E08FF8C}" type="datetime1">
              <a:rPr lang="en-IN" smtClean="0"/>
              <a:t>18-03-2025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3558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5CA9-0254-4966-8AB7-FEDD53730A26}" type="datetime1">
              <a:rPr lang="en-IN" smtClean="0"/>
              <a:t>18-03-2025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5405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222182"/>
          </a:xfrm>
        </p:spPr>
        <p:txBody>
          <a:bodyPr anchor="b"/>
          <a:lstStyle>
            <a:lvl1pPr>
              <a:defRPr sz="6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BCA1-257D-4032-8E26-C54F32B3EC08}" type="datetime1">
              <a:rPr lang="en-IN" smtClean="0"/>
              <a:t>18-03-2025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2320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07D3-35FA-4ACB-936B-DCAD908B6C87}" type="datetime1">
              <a:rPr lang="en-IN" smtClean="0"/>
              <a:t>18-03-2025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04096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8680"/>
            <a:ext cx="10515600" cy="82200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A1906-6077-4FCA-A998-5B748FE3A815}" type="datetime1">
              <a:rPr lang="en-IN" smtClean="0"/>
              <a:t>18-03-2025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432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6938-282D-4DA6-8522-C131BA82E79F}" type="datetime1">
              <a:rPr lang="en-IN" smtClean="0"/>
              <a:t>18-03-2025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8061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6FD8-9334-442E-BF61-1D220E08FF8C}" type="datetime1">
              <a:rPr lang="en-IN" smtClean="0"/>
              <a:t>18-03-2025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7799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0D28B-8026-4748-AF85-A85701FB1BEC}" type="datetime1">
              <a:rPr lang="en-IN" smtClean="0"/>
              <a:t>18-03-2025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3967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5CA9-0254-4966-8AB7-FEDD53730A26}" type="datetime1">
              <a:rPr lang="en-IN" smtClean="0"/>
              <a:t>18-03-2025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1613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74000">
              <a:schemeClr val="accent3">
                <a:lumMod val="20000"/>
                <a:lumOff val="8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-11748"/>
            <a:ext cx="12192000" cy="739711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IN" sz="1400" kern="1200" dirty="0" smtClean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2025 4th OPJU International Technology Conference (OTCON)</a:t>
            </a:r>
            <a:br>
              <a:rPr lang="en-IN" sz="1400" kern="1200" dirty="0" smtClean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IN" sz="1400" kern="1200" dirty="0" smtClean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on Smart Computing for Innovation and Advancement in Industry 5.0 </a:t>
            </a:r>
            <a:br>
              <a:rPr lang="en-IN" sz="1400" kern="1200" dirty="0" smtClean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IN" sz="1400" kern="1200" dirty="0" smtClean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(9 - 11 April, 2025)</a:t>
            </a:r>
            <a:endParaRPr lang="en-IN" sz="14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41209"/>
            <a:ext cx="10515600" cy="11346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297430"/>
            <a:ext cx="10515600" cy="38795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014CD-77FA-4C6C-A2D5-E8B53E8AAD57}" type="datetime1">
              <a:rPr lang="en-IN" smtClean="0"/>
              <a:t>18-03-2025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 dirty="0" smtClean="0"/>
              <a:t>Venue : OP Jindal University, Raigarh, India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D8C3C-AD39-45BF-80AF-651FF0D83B99}" type="slidenum">
              <a:rPr lang="en-IN" smtClean="0"/>
              <a:t>‹#›</a:t>
            </a:fld>
            <a:endParaRPr lang="en-IN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artisticMosiaicBubbl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762" y="5541633"/>
            <a:ext cx="2359688" cy="1270658"/>
          </a:xfrm>
          <a:prstGeom prst="rect">
            <a:avLst/>
          </a:prstGeom>
          <a:effectLst>
            <a:outerShdw blurRad="368300" dist="50800" dir="6060000" algn="ctr" rotWithShape="0">
              <a:srgbClr val="000000">
                <a:alpha val="27000"/>
              </a:srgbClr>
            </a:outerShdw>
            <a:reflection stA="37000" endPos="65000" dist="50800" dir="5400000" sy="-100000" algn="bl" rotWithShape="0"/>
          </a:effec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08" y="54912"/>
            <a:ext cx="1052220" cy="55147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7090" y="145715"/>
            <a:ext cx="942022" cy="460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472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OP Jindal University, Raigarh, India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77197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77386"/>
            <a:ext cx="10515600" cy="3699576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10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0167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09284"/>
            <a:ext cx="10515600" cy="3667678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3464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45488"/>
            <a:ext cx="10515600" cy="3731474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460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75720"/>
            <a:ext cx="10515600" cy="3580765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OP Jindal University, Raigarh, India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3325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88018"/>
            <a:ext cx="10515600" cy="3688943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4760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13590"/>
            <a:ext cx="10515600" cy="3763371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6114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66752"/>
            <a:ext cx="10515600" cy="3710209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9156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56120"/>
            <a:ext cx="10515600" cy="3720841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9336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24222"/>
            <a:ext cx="10515600" cy="3752739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0665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45488"/>
            <a:ext cx="10515600" cy="3731474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327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D8C3C-AD39-45BF-80AF-651FF0D83B99}" type="slidenum">
              <a:rPr lang="en-IN" smtClean="0"/>
              <a:t>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OP Jindal University, Raigarh, India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22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JU (OTCON 4.0)" id="{8FBF45EE-A48F-450E-9EA1-A62B1A3CA15B}" vid="{1420B1FF-46B1-4D34-81E5-0FD1D73971A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OPJU (OTCON 4.0)</Template>
  <TotalTime>11</TotalTime>
  <Words>96</Words>
  <Application>Microsoft Office PowerPoint</Application>
  <PresentationFormat>Widescreen</PresentationFormat>
  <Paragraphs>24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OPJU</dc:creator>
  <cp:lastModifiedBy>OPJU</cp:lastModifiedBy>
  <cp:revision>2</cp:revision>
  <dcterms:created xsi:type="dcterms:W3CDTF">2025-03-18T07:19:41Z</dcterms:created>
  <dcterms:modified xsi:type="dcterms:W3CDTF">2025-03-18T11:50:03Z</dcterms:modified>
</cp:coreProperties>
</file>